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5" name="Google Shape;6045;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4" name="Google Shape;6104;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2" name="Shape 6152"/>
        <p:cNvGrpSpPr/>
        <p:nvPr/>
      </p:nvGrpSpPr>
      <p:grpSpPr>
        <a:xfrm>
          <a:off x="0" y="0"/>
          <a:ext cx="0" cy="0"/>
          <a:chOff x="0" y="0"/>
          <a:chExt cx="0" cy="0"/>
        </a:xfrm>
      </p:grpSpPr>
      <p:sp>
        <p:nvSpPr>
          <p:cNvPr id="6153" name="Google Shape;6153;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4" name="Google Shape;6154;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2" name="Shape 6232"/>
        <p:cNvGrpSpPr/>
        <p:nvPr/>
      </p:nvGrpSpPr>
      <p:grpSpPr>
        <a:xfrm>
          <a:off x="0" y="0"/>
          <a:ext cx="0" cy="0"/>
          <a:chOff x="0" y="0"/>
          <a:chExt cx="0" cy="0"/>
        </a:xfrm>
      </p:grpSpPr>
      <p:sp>
        <p:nvSpPr>
          <p:cNvPr id="6233" name="Google Shape;6233;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4" name="Google Shape;6234;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5" name="Shape 6475"/>
        <p:cNvGrpSpPr/>
        <p:nvPr/>
      </p:nvGrpSpPr>
      <p:grpSpPr>
        <a:xfrm>
          <a:off x="0" y="0"/>
          <a:ext cx="0" cy="0"/>
          <a:chOff x="0" y="0"/>
          <a:chExt cx="0" cy="0"/>
        </a:xfrm>
      </p:grpSpPr>
      <p:sp>
        <p:nvSpPr>
          <p:cNvPr id="6476" name="Google Shape;647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7" name="Google Shape;647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6" name="Shape 6496"/>
        <p:cNvGrpSpPr/>
        <p:nvPr/>
      </p:nvGrpSpPr>
      <p:grpSpPr>
        <a:xfrm>
          <a:off x="0" y="0"/>
          <a:ext cx="0" cy="0"/>
          <a:chOff x="0" y="0"/>
          <a:chExt cx="0" cy="0"/>
        </a:xfrm>
      </p:grpSpPr>
      <p:sp>
        <p:nvSpPr>
          <p:cNvPr id="6497" name="Google Shape;649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8" name="Google Shape;649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3" name="Shape 6623"/>
        <p:cNvGrpSpPr/>
        <p:nvPr/>
      </p:nvGrpSpPr>
      <p:grpSpPr>
        <a:xfrm>
          <a:off x="0" y="0"/>
          <a:ext cx="0" cy="0"/>
          <a:chOff x="0" y="0"/>
          <a:chExt cx="0" cy="0"/>
        </a:xfrm>
      </p:grpSpPr>
      <p:sp>
        <p:nvSpPr>
          <p:cNvPr id="6624" name="Google Shape;6624;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5" name="Google Shape;6625;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9" name="Shape 6679"/>
        <p:cNvGrpSpPr/>
        <p:nvPr/>
      </p:nvGrpSpPr>
      <p:grpSpPr>
        <a:xfrm>
          <a:off x="0" y="0"/>
          <a:ext cx="0" cy="0"/>
          <a:chOff x="0" y="0"/>
          <a:chExt cx="0" cy="0"/>
        </a:xfrm>
      </p:grpSpPr>
      <p:sp>
        <p:nvSpPr>
          <p:cNvPr id="6680" name="Google Shape;6680;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1" name="Google Shape;6681;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0" name="Shape 6760"/>
        <p:cNvGrpSpPr/>
        <p:nvPr/>
      </p:nvGrpSpPr>
      <p:grpSpPr>
        <a:xfrm>
          <a:off x="0" y="0"/>
          <a:ext cx="0" cy="0"/>
          <a:chOff x="0" y="0"/>
          <a:chExt cx="0" cy="0"/>
        </a:xfrm>
      </p:grpSpPr>
      <p:sp>
        <p:nvSpPr>
          <p:cNvPr id="6761" name="Google Shape;6761;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2" name="Google Shape;6762;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6" name="Google Shape;6856;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8" name="Google Shape;6958;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5" name="Google Shape;7035;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5" name="Shape 7265"/>
        <p:cNvGrpSpPr/>
        <p:nvPr/>
      </p:nvGrpSpPr>
      <p:grpSpPr>
        <a:xfrm>
          <a:off x="0" y="0"/>
          <a:ext cx="0" cy="0"/>
          <a:chOff x="0" y="0"/>
          <a:chExt cx="0" cy="0"/>
        </a:xfrm>
      </p:grpSpPr>
      <p:sp>
        <p:nvSpPr>
          <p:cNvPr id="7266" name="Google Shape;7266;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7" name="Google Shape;7267;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E0EDBA">
                  <a:alpha val="29411"/>
                </a:srgbClr>
              </a:gs>
              <a:gs pos="100000">
                <a:srgbClr val="B6D7A8">
                  <a:alpha val="3098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1924481" y="2722077"/>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2" name="Google Shape;6052;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3" name="Google Shape;6063;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7" name="Google Shape;6067;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0" name="Google Shape;6070;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1" name="Google Shape;6071;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5" name="Google Shape;6075;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3" name="Google Shape;6083;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6" name="Google Shape;6086;p59"/>
          <p:cNvCxnSpPr>
            <a:stCxn id="6084" idx="6"/>
            <a:endCxn id="6050"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7" name="Google Shape;6087;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5"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0" name="Google Shape;6110;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5" name="Google Shape;6115;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8" name="Google Shape;6118;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8" name="Google Shape;6128;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29" name="Google Shape;6129;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2" name="Google Shape;6132;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7" name="Google Shape;6137;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0" name="Google Shape;614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49" name="Google Shape;6149;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5"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61"/>
              <p:cNvCxnSpPr>
                <a:stCxn id="6158" idx="6"/>
                <a:endCxn id="6162"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endCxn id="6163"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stCxn id="6159" idx="6"/>
                <a:endCxn id="6161"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59" idx="6"/>
                <a:endCxn id="6162"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1"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0" idx="6"/>
                <a:endCxn id="6162"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0" idx="6"/>
                <a:endCxn id="6163"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0" name="Google Shape;6180;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8" name="Google Shape;6198;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5" name="Google Shape;6215;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7" name="Google Shape;6217;p61"/>
              <p:cNvCxnSpPr>
                <a:stCxn id="6168" idx="6"/>
                <a:endCxn id="6215"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215"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19" name="Google Shape;6219;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2"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69" idx="6"/>
                <a:endCxn id="6215"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8" name="Google Shape;6228;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5" name="Shape 6235"/>
        <p:cNvGrpSpPr/>
        <p:nvPr/>
      </p:nvGrpSpPr>
      <p:grpSpPr>
        <a:xfrm>
          <a:off x="0" y="0"/>
          <a:ext cx="0" cy="0"/>
          <a:chOff x="0" y="0"/>
          <a:chExt cx="0" cy="0"/>
        </a:xfrm>
      </p:grpSpPr>
      <p:sp>
        <p:nvSpPr>
          <p:cNvPr id="6236" name="Google Shape;6236;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0" name="Google Shape;6300;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1" name="Google Shape;6301;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4" name="Google Shape;6304;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29" name="Google Shape;6329;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6" name="Google Shape;6376;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6" idx="0"/>
            <a:endCxn id="6369"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9" idx="0"/>
            <a:endCxn id="6368"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68" idx="0"/>
            <a:endCxn id="6372"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72" idx="0"/>
            <a:endCxn id="6373"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0"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0" idx="0"/>
            <a:endCxn id="6371"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7" name="Google Shape;6387;p64"/>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89" idx="2"/>
            <a:endCxn id="6390"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407" name="Google Shape;6407;p64"/>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5" name="Google Shape;6425;p64"/>
          <p:cNvCxnSpPr>
            <a:stCxn id="6415" idx="0"/>
            <a:endCxn id="641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6" idx="0"/>
            <a:endCxn id="641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9" idx="0"/>
            <a:endCxn id="641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18" idx="0"/>
            <a:endCxn id="642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21" idx="0"/>
            <a:endCxn id="642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0" idx="0"/>
            <a:endCxn id="643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8" name="Google Shape;6438;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3" name="Google Shape;6443;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5" name="Google Shape;6445;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8" name="Google Shape;6448;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0" name="Google Shape;6450;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4"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5" name="Google Shape;6465;p65"/>
          <p:cNvCxnSpPr>
            <a:stCxn id="6455" idx="0"/>
            <a:endCxn id="645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5" idx="0"/>
            <a:endCxn id="645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5" idx="0"/>
            <a:endCxn id="646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7" idx="0"/>
            <a:endCxn id="645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9" idx="0"/>
            <a:endCxn id="646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1" idx="0"/>
            <a:endCxn id="646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56" idx="0"/>
            <a:endCxn id="646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8" idx="0"/>
            <a:endCxn id="646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60" idx="0"/>
            <a:endCxn id="646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2" idx="0"/>
            <a:endCxn id="646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8"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7" name="Google Shape;6487;p66"/>
          <p:cNvCxnSpPr>
            <a:stCxn id="6484" idx="0"/>
            <a:endCxn id="648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8" name="Google Shape;6488;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0" name="Google Shape;6490;p66"/>
          <p:cNvCxnSpPr>
            <a:stCxn id="6488" idx="2"/>
            <a:endCxn id="648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2" idx="2"/>
            <a:endCxn id="648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1" idx="2"/>
            <a:endCxn id="648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79" idx="2"/>
            <a:endCxn id="648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4" name="Google Shape;6494;p66"/>
          <p:cNvCxnSpPr>
            <a:stCxn id="6479" idx="2"/>
            <a:endCxn id="648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79" idx="2"/>
            <a:endCxn id="648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9"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7" name="Google Shape;6507;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9" name="Google Shape;6509;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1" name="Google Shape;6511;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3" name="Google Shape;6513;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5" name="Google Shape;6515;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a:stCxn id="6526" idx="0"/>
            <a:endCxn id="650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67"/>
          <p:cNvCxnSpPr>
            <a:stCxn id="6507" idx="0"/>
            <a:endCxn id="651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15" idx="0"/>
            <a:endCxn id="651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5" name="Google Shape;6535;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8" name="Google Shape;6538;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a:stCxn id="653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endCxn id="653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5" name="Google Shape;6545;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4" name="Google Shape;6554;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8" name="Google Shape;6558;p67"/>
          <p:cNvCxnSpPr>
            <a:stCxn id="6554" idx="0"/>
            <a:endCxn id="655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59" name="Google Shape;6559;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4" name="Google Shape;6564;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6" name="Google Shape;6566;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6" name="Google Shape;6576;p67"/>
          <p:cNvCxnSpPr>
            <a:stCxn id="6535" idx="2"/>
            <a:endCxn id="650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7" name="Google Shape;6577;p67"/>
          <p:cNvCxnSpPr>
            <a:stCxn id="6545" idx="2"/>
            <a:endCxn id="653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16" idx="0"/>
            <a:endCxn id="651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1" idx="0"/>
            <a:endCxn id="654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46" idx="0"/>
            <a:endCxn id="654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5" idx="0"/>
            <a:endCxn id="656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70" idx="0"/>
            <a:endCxn id="657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66" idx="0"/>
            <a:endCxn id="656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59" idx="0"/>
            <a:endCxn id="656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2" idx="0"/>
            <a:endCxn id="656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5" name="Google Shape;6595;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7" name="Google Shape;6597;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9" name="Google Shape;6599;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3" name="Google Shape;6603;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a:stCxn id="6601"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endCxn id="6600"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1" name="Google Shape;6611;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4" name="Google Shape;6614;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a:stCxn id="6612"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endCxn id="6611"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stCxn id="6611" idx="2"/>
            <a:endCxn id="6601"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2" name="Google Shape;6622;p67"/>
          <p:cNvCxnSpPr>
            <a:endCxn id="6612"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6"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7" name="Google Shape;6637;p68"/>
          <p:cNvCxnSpPr>
            <a:stCxn id="6627" idx="0"/>
            <a:endCxn id="6628"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7" idx="0"/>
            <a:endCxn id="6631"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7" idx="0"/>
            <a:endCxn id="6633"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9" idx="0"/>
            <a:endCxn id="6630"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1" idx="0"/>
            <a:endCxn id="6632"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3" idx="0"/>
            <a:endCxn id="6634"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28" idx="0"/>
            <a:endCxn id="6635"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30" idx="0"/>
            <a:endCxn id="6635"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2" idx="0"/>
            <a:endCxn id="6646"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7" name="Google Shape;6647;p68"/>
          <p:cNvCxnSpPr>
            <a:stCxn id="6634" idx="0"/>
            <a:endCxn id="6635"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6" name="Google Shape;6646;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49" name="Google Shape;6649;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8" name="Google Shape;6658;p68"/>
          <p:cNvCxnSpPr>
            <a:stCxn id="6649" idx="0"/>
            <a:endCxn id="6650"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49" idx="0"/>
            <a:endCxn id="6652"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49" idx="0"/>
            <a:endCxn id="6654"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1" idx="0"/>
            <a:endCxn id="6662"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3" name="Google Shape;6663;p68"/>
          <p:cNvCxnSpPr>
            <a:stCxn id="6652" idx="0"/>
            <a:endCxn id="6653"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4" idx="0"/>
            <a:endCxn id="6655"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0" idx="0"/>
            <a:endCxn id="6656"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3" idx="0"/>
            <a:endCxn id="6667"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8" name="Google Shape;6668;p68"/>
          <p:cNvCxnSpPr>
            <a:stCxn id="6655" idx="0"/>
            <a:endCxn id="6656"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7" name="Google Shape;6667;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0" name="Google Shape;6670;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3" name="Google Shape;6673;p68"/>
          <p:cNvCxnSpPr>
            <a:stCxn id="6671"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62" idx="0"/>
            <a:endCxn id="6656"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53" idx="0"/>
            <a:endCxn id="6670"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70" idx="0"/>
            <a:endCxn id="6656"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7" name="Google Shape;6677;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2"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9" name="Google Shape;6689;p69"/>
          <p:cNvCxnSpPr>
            <a:stCxn id="6688" idx="0"/>
            <a:endCxn id="6686"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0" name="Google Shape;6690;p69"/>
          <p:cNvCxnSpPr>
            <a:stCxn id="6686" idx="0"/>
            <a:endCxn id="6687"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1" name="Google Shape;6691;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2" name="Google Shape;6692;p69"/>
          <p:cNvCxnSpPr>
            <a:stCxn id="6687" idx="0"/>
            <a:endCxn id="6691"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3" name="Google Shape;6693;p69"/>
          <p:cNvCxnSpPr>
            <a:stCxn id="6688" idx="6"/>
            <a:endCxn id="6683"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4" name="Google Shape;6694;p69"/>
          <p:cNvCxnSpPr>
            <a:stCxn id="6683" idx="3"/>
            <a:endCxn id="6686"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6" idx="6"/>
            <a:endCxn id="6684"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4" idx="3"/>
            <a:endCxn id="6687"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7" idx="6"/>
            <a:endCxn id="6685"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5" idx="3"/>
            <a:endCxn id="6691"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91"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0" name="Google Shape;6700;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6" name="Google Shape;6706;p69"/>
          <p:cNvCxnSpPr>
            <a:stCxn id="6705" idx="0"/>
            <a:endCxn id="6703"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7" name="Google Shape;6707;p69"/>
          <p:cNvCxnSpPr>
            <a:stCxn id="6703" idx="0"/>
            <a:endCxn id="6704"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8" name="Google Shape;6708;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9" name="Google Shape;6709;p69"/>
          <p:cNvCxnSpPr>
            <a:stCxn id="6704" idx="0"/>
            <a:endCxn id="6708"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0" name="Google Shape;6710;p69"/>
          <p:cNvCxnSpPr>
            <a:stCxn id="6705" idx="6"/>
            <a:endCxn id="6700"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1" name="Google Shape;6711;p69"/>
          <p:cNvCxnSpPr>
            <a:stCxn id="6700" idx="3"/>
            <a:endCxn id="6703"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3" idx="6"/>
            <a:endCxn id="6701"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1" idx="3"/>
            <a:endCxn id="6704"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4" idx="6"/>
            <a:endCxn id="6702"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2" idx="3"/>
            <a:endCxn id="6708"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8"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7" name="Google Shape;6717;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0" name="Google Shape;6720;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3" name="Google Shape;6723;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69"/>
          <p:cNvCxnSpPr>
            <a:endCxn id="6718"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7" name="Google Shape;6727;p69"/>
          <p:cNvCxnSpPr>
            <a:stCxn id="6705" idx="0"/>
            <a:endCxn id="6721"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8" name="Google Shape;6728;p69"/>
          <p:cNvCxnSpPr>
            <a:stCxn id="6705" idx="0"/>
            <a:endCxn id="6724"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29" name="Google Shape;6729;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2" name="Google Shape;6732;p69"/>
          <p:cNvCxnSpPr>
            <a:stCxn id="6721" idx="6"/>
            <a:endCxn id="6729"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3" name="Google Shape;6733;p69"/>
          <p:cNvCxnSpPr>
            <a:stCxn id="6729" idx="3"/>
            <a:endCxn id="6730"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24" idx="6"/>
            <a:endCxn id="6730"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5" name="Google Shape;6735;p69"/>
          <p:cNvCxnSpPr>
            <a:stCxn id="6730" idx="6"/>
            <a:endCxn id="6708"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39" name="Google Shape;6739;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1" name="Google Shape;6741;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5" name="Google Shape;6745;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8" name="Google Shape;6748;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2" name="Google Shape;6752;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7" name="Google Shape;6757;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59" name="Google Shape;6759;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3"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8" name="Google Shape;6768;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a:stCxn id="6766"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endCxn id="6765"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7" name="Google Shape;6777;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8" name="Google Shape;6778;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4" name="Google Shape;6784;p70"/>
          <p:cNvCxnSpPr>
            <a:stCxn id="6779" idx="6"/>
            <a:endCxn id="6780"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78" idx="4"/>
            <a:endCxn id="6780"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8" name="Google Shape;6788;p70"/>
          <p:cNvCxnSpPr>
            <a:stCxn id="6778" idx="4"/>
            <a:endCxn id="6781"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8" idx="4"/>
            <a:endCxn id="6782"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1"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79" idx="4"/>
            <a:endCxn id="6782"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2"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3" name="Google Shape;6793;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4" name="Google Shape;6794;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0" name="Google Shape;6800;p70"/>
          <p:cNvCxnSpPr>
            <a:stCxn id="6795" idx="6"/>
            <a:endCxn id="6796"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4" idx="4"/>
            <a:endCxn id="6796"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4" name="Google Shape;6804;p70"/>
          <p:cNvCxnSpPr>
            <a:stCxn id="6794" idx="4"/>
            <a:endCxn id="6797"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4" idx="4"/>
            <a:endCxn id="6798"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7"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5" idx="4"/>
            <a:endCxn id="6798"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8"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09" name="Google Shape;6809;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5" name="Google Shape;6815;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4" name="Google Shape;6814;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8" name="Google Shape;6818;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4" name="Google Shape;6824;p70"/>
          <p:cNvCxnSpPr>
            <a:stCxn id="6819" idx="6"/>
            <a:endCxn id="6820"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18" idx="4"/>
            <a:endCxn id="6820"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8" name="Google Shape;6828;p70"/>
          <p:cNvCxnSpPr>
            <a:stCxn id="6818" idx="4"/>
            <a:endCxn id="6821"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8" idx="4"/>
            <a:endCxn id="6822"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1"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19" idx="4"/>
            <a:endCxn id="6822"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2"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17" idx="3"/>
            <a:endCxn id="6809"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4" name="Google Shape;6834;p70"/>
          <p:cNvCxnSpPr>
            <a:stCxn id="6777" idx="1"/>
            <a:endCxn id="6777"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66" idx="0"/>
            <a:endCxn id="6777"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0" idx="0"/>
            <a:endCxn id="6793"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8" name="Google Shape;6838;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2" name="Google Shape;6842;p70"/>
          <p:cNvCxnSpPr>
            <a:stCxn id="6838" idx="0"/>
            <a:endCxn id="6839"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3" name="Google Shape;6853;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7"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6" name="Google Shape;6876;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7" name="Google Shape;6877;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8" name="Google Shape;6878;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79" name="Google Shape;6879;p71"/>
          <p:cNvCxnSpPr>
            <a:stCxn id="6876" idx="3"/>
            <a:endCxn id="6869"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0" name="Google Shape;6880;p71"/>
          <p:cNvCxnSpPr>
            <a:stCxn id="6876" idx="3"/>
            <a:endCxn id="6868"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6" idx="3"/>
            <a:endCxn id="6867"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6" idx="3"/>
            <a:endCxn id="6866"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6" idx="3"/>
            <a:endCxn id="6865"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6" idx="0"/>
            <a:endCxn id="6877"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3"/>
            <a:endCxn id="6875"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58" idx="0"/>
            <a:endCxn id="6860"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2" name="Google Shape;6892;p71"/>
          <p:cNvCxnSpPr>
            <a:stCxn id="6861" idx="0"/>
            <a:endCxn id="6860"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3" idx="0"/>
            <a:endCxn id="6870"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2" idx="0"/>
            <a:endCxn id="6870"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6" name="Google Shape;6896;p71"/>
          <p:cNvCxnSpPr>
            <a:stCxn id="6865" idx="0"/>
            <a:endCxn id="6871"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2"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3"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60" idx="0"/>
            <a:endCxn id="6874"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2" name="Google Shape;6902;p71"/>
          <p:cNvCxnSpPr>
            <a:stCxn id="6870" idx="0"/>
            <a:endCxn id="6874"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4"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907"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7" name="Google Shape;6907;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8" name="Google Shape;6908;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09" name="Google Shape;6909;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0" name="Google Shape;6910;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1" name="Google Shape;6911;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3" name="Google Shape;6913;p71"/>
          <p:cNvCxnSpPr>
            <a:stCxn id="6910" idx="3"/>
            <a:endCxn id="6908"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4" name="Google Shape;6914;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1" name="Google Shape;6931;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2" name="Google Shape;6932;p71"/>
          <p:cNvCxnSpPr>
            <a:stCxn id="6909" idx="3"/>
            <a:endCxn id="6918"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3" name="Google Shape;6933;p71"/>
          <p:cNvCxnSpPr>
            <a:stCxn id="6909" idx="3"/>
            <a:endCxn id="6916"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8" idx="0"/>
            <a:endCxn id="6922"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5" name="Google Shape;6935;p71"/>
          <p:cNvCxnSpPr>
            <a:stCxn id="6916" idx="0"/>
            <a:endCxn id="6921"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7" name="Google Shape;6937;p71"/>
          <p:cNvCxnSpPr>
            <a:stCxn id="6914" idx="0"/>
            <a:endCxn id="6920"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8" name="Google Shape;6938;p71"/>
          <p:cNvCxnSpPr>
            <a:stCxn id="6908" idx="0"/>
            <a:endCxn id="6917"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39" name="Google Shape;6939;p71"/>
          <p:cNvCxnSpPr>
            <a:stCxn id="6908" idx="0"/>
            <a:endCxn id="6915"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8" idx="3"/>
            <a:endCxn id="6919"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1" name="Google Shape;6941;p71"/>
          <p:cNvCxnSpPr>
            <a:stCxn id="6915" idx="0"/>
            <a:endCxn id="6920"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2" name="Google Shape;6942;p71"/>
          <p:cNvCxnSpPr>
            <a:stCxn id="6917" idx="0"/>
            <a:endCxn id="6921"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9" idx="0"/>
            <a:endCxn id="6922"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1" idx="0"/>
            <a:endCxn id="6923"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3" idx="0"/>
            <a:endCxn id="6928"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8"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6" idx="0"/>
            <a:endCxn id="6927"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5" idx="0"/>
            <a:endCxn id="6927"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0" idx="0"/>
            <a:endCxn id="6924"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0" idx="0"/>
            <a:endCxn id="6926"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7" idx="0"/>
            <a:endCxn id="6929"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2" name="Google Shape;6952;p71"/>
          <p:cNvCxnSpPr>
            <a:stCxn id="6928" idx="0"/>
            <a:endCxn id="6929"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4" name="Google Shape;6954;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9"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0" name="Google Shape;6970;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1" name="Google Shape;6971;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4" name="Google Shape;6974;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5" name="Google Shape;6975;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7" name="Google Shape;6977;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8" name="Google Shape;6978;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79" name="Google Shape;6979;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5" name="Google Shape;6985;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6" name="Google Shape;6986;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8" name="Google Shape;6988;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89" name="Google Shape;6989;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0" name="Google Shape;6990;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5" name="Google Shape;7005;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8" name="Google Shape;7008;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09" name="Google Shape;7009;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1" name="Google Shape;7011;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2" name="Google Shape;7012;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3" name="Google Shape;7013;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4" name="Google Shape;7014;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1" name="Google Shape;7021;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2" name="Google Shape;7022;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4" name="Google Shape;7024;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9" name="Google Shape;7029;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0" name="Google Shape;7030;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6"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2" name="Google Shape;7042;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4" name="Google Shape;7054;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6" name="Google Shape;7056;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0" name="Google Shape;7160;p73"/>
          <p:cNvCxnSpPr>
            <a:endCxn id="7039"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4" name="Google Shape;7264;p73"/>
          <p:cNvCxnSpPr>
            <a:endCxn id="7053"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8"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0" name="Google Shape;7290;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1" name="Google Shape;7291;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2" name="Google Shape;7292;p74"/>
          <p:cNvCxnSpPr>
            <a:stCxn id="7291" idx="0"/>
            <a:endCxn id="7285"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3" name="Google Shape;7293;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8" name="Google Shape;7298;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